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pton, Bradley (CFPB)" initials="LB(" lastIdx="16" clrIdx="0">
    <p:extLst>
      <p:ext uri="{19B8F6BF-5375-455C-9EA6-DF929625EA0E}">
        <p15:presenceInfo xmlns:p15="http://schemas.microsoft.com/office/powerpoint/2012/main" userId="S::Bradley.Lipton@cfpb.gov::c20d5d9b-75b9-45c6-bbd8-544af9ce3500" providerId="AD"/>
      </p:ext>
    </p:extLst>
  </p:cmAuthor>
  <p:cmAuthor id="2" name="Duane, Jenefer (CFPB)" initials="DJ(" lastIdx="7" clrIdx="1">
    <p:extLst>
      <p:ext uri="{19B8F6BF-5375-455C-9EA6-DF929625EA0E}">
        <p15:presenceInfo xmlns:p15="http://schemas.microsoft.com/office/powerpoint/2012/main" userId="S::Jenefer.Duane@cfpb.gov::53d242e4-ea10-473d-aaf4-5c5ac714afb2" providerId="AD"/>
      </p:ext>
    </p:extLst>
  </p:cmAuthor>
  <p:cmAuthor id="3" name="Blunt, Shanell (CFPB)" initials="BS(" lastIdx="5" clrIdx="2">
    <p:extLst>
      <p:ext uri="{19B8F6BF-5375-455C-9EA6-DF929625EA0E}">
        <p15:presenceInfo xmlns:p15="http://schemas.microsoft.com/office/powerpoint/2012/main" userId="S::Shanell.Blunt@cfpb.gov::d38681d4-4a6a-49b0-9003-074aa9f6b723" providerId="AD"/>
      </p:ext>
    </p:extLst>
  </p:cmAuthor>
  <p:cmAuthor id="4" name="Sieckman, Tamara (CFPB)" initials="ST(" lastIdx="2" clrIdx="3">
    <p:extLst>
      <p:ext uri="{19B8F6BF-5375-455C-9EA6-DF929625EA0E}">
        <p15:presenceInfo xmlns:p15="http://schemas.microsoft.com/office/powerpoint/2012/main" userId="S::Tamara.Sieckman@cfpb.gov::de674e24-55c1-476e-9280-c265c683d8d5" providerId="AD"/>
      </p:ext>
    </p:extLst>
  </p:cmAuthor>
  <p:cmAuthor id="5" name="Wegner, Theodore (CFPB)" initials="WT(" lastIdx="3" clrIdx="4">
    <p:extLst>
      <p:ext uri="{19B8F6BF-5375-455C-9EA6-DF929625EA0E}">
        <p15:presenceInfo xmlns:p15="http://schemas.microsoft.com/office/powerpoint/2012/main" userId="S::Theodore.Wegner@cfpb.gov::4bd9fd7b-5413-492d-b4e6-0c616a01f17c" providerId="AD"/>
      </p:ext>
    </p:extLst>
  </p:cmAuthor>
  <p:cmAuthor id="6" name="Erdmann, Craig (CFPB)" initials="EC(" lastIdx="1" clrIdx="5">
    <p:extLst>
      <p:ext uri="{19B8F6BF-5375-455C-9EA6-DF929625EA0E}">
        <p15:presenceInfo xmlns:p15="http://schemas.microsoft.com/office/powerpoint/2012/main" userId="S::Craig.Erdmann@cfpb.gov::9db8a53b-e943-49d8-b155-f533d44cfa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5B96D8B-66B1-4798-876F-329478C7A52C}">
  <a:tblStyle styleId="{05B96D8B-66B1-4798-876F-329478C7A52C}" styleName="Table_0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>
          <a:top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/>
      <a:tcStyle>
        <a:tcBdr/>
      </a:tcStyle>
    </a:band2H>
    <a:band1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/>
      <a:tcStyle>
        <a:tcBdr>
          <a:lef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7" autoAdjust="0"/>
    <p:restoredTop sz="70565" autoAdjust="0"/>
  </p:normalViewPr>
  <p:slideViewPr>
    <p:cSldViewPr snapToGrid="0">
      <p:cViewPr varScale="1">
        <p:scale>
          <a:sx n="47" d="100"/>
          <a:sy n="47" d="100"/>
        </p:scale>
        <p:origin x="1988" y="24"/>
      </p:cViewPr>
      <p:guideLst>
        <p:guide orient="horz" pos="944"/>
        <p:guide pos="351"/>
      </p:guideLst>
    </p:cSldViewPr>
  </p:slideViewPr>
  <p:outlineViewPr>
    <p:cViewPr>
      <p:scale>
        <a:sx n="33" d="100"/>
        <a:sy n="33" d="100"/>
      </p:scale>
      <p:origin x="0" y="-9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6" d="100"/>
        <a:sy n="116" d="100"/>
      </p:scale>
      <p:origin x="0" y="-7564"/>
    </p:cViewPr>
  </p:sorterViewPr>
  <p:notesViewPr>
    <p:cSldViewPr snapToGrid="0">
      <p:cViewPr varScale="1">
        <p:scale>
          <a:sx n="92" d="100"/>
          <a:sy n="92" d="100"/>
        </p:scale>
        <p:origin x="4068" y="102"/>
      </p:cViewPr>
      <p:guideLst>
        <p:guide orient="horz" pos="2932"/>
        <p:guide pos="2212"/>
      </p:guideLst>
    </p:cSldViewPr>
  </p:notes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8132" y="0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4275" y="698500"/>
            <a:ext cx="46545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2029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theme/theme1.xml><?xml version="1.0" encoding="utf-8"?>
<a:theme xmlns:a="http://schemas.openxmlformats.org/drawingml/2006/main" name="BCFP 2018">
  <a:themeElements>
    <a:clrScheme name="bcfp palette 2018">
      <a:dk1>
        <a:srgbClr val="101820"/>
      </a:dk1>
      <a:lt1>
        <a:srgbClr val="FFFFFF"/>
      </a:lt1>
      <a:dk2>
        <a:srgbClr val="20AA3F"/>
      </a:dk2>
      <a:lt2>
        <a:srgbClr val="ADDC91"/>
      </a:lt2>
      <a:accent1>
        <a:srgbClr val="E2EFD8"/>
      </a:accent1>
      <a:accent2>
        <a:srgbClr val="5A5D61"/>
      </a:accent2>
      <a:accent3>
        <a:srgbClr val="E7E7E9"/>
      </a:accent3>
      <a:accent4>
        <a:srgbClr val="244B86"/>
      </a:accent4>
      <a:accent5>
        <a:srgbClr val="0072CE"/>
      </a:accent5>
      <a:accent6>
        <a:srgbClr val="247675"/>
      </a:accent6>
      <a:hlink>
        <a:srgbClr val="0071CE"/>
      </a:hlink>
      <a:folHlink>
        <a:srgbClr val="24767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05b36f-5583-441c-93f4-3e7490ae0172"/>
    <TaxKeywordTaxHTField xmlns="cb05b36f-5583-441c-93f4-3e7490ae0172">
      <Terms xmlns="http://schemas.microsoft.com/office/infopath/2007/PartnerControls"/>
    </TaxKeywordTaxHTFiel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CFPB Document" ma:contentTypeID="0x010100AF5D719A330BE9498B2C5974DBEAC038001D03836E968F18498915634A91538648" ma:contentTypeVersion="11" ma:contentTypeDescription="" ma:contentTypeScope="" ma:versionID="d7bfa5c5cbf0124d7b2787de328bb5af">
  <xsd:schema xmlns:xsd="http://www.w3.org/2001/XMLSchema" xmlns:xs="http://www.w3.org/2001/XMLSchema" xmlns:p="http://schemas.microsoft.com/office/2006/metadata/properties" xmlns:ns2="8ad2afa7-ad9a-4224-8e10-f94b3ba3fda2" xmlns:ns3="cb05b36f-5583-441c-93f4-3e7490ae0172" xmlns:ns4="c87071d6-2064-4c6d-a888-713f01e41511" targetNamespace="http://schemas.microsoft.com/office/2006/metadata/properties" ma:root="true" ma:fieldsID="a7762b1eabb33150e19763c8712c246d" ns2:_="" ns3:_="" ns4:_="">
    <xsd:import namespace="8ad2afa7-ad9a-4224-8e10-f94b3ba3fda2"/>
    <xsd:import namespace="cb05b36f-5583-441c-93f4-3e7490ae0172"/>
    <xsd:import namespace="c87071d6-2064-4c6d-a888-713f01e4151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axKeywordTaxHTField" minOccurs="0"/>
                <xsd:element ref="ns3:TaxCatchAll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2afa7-ad9a-4224-8e10-f94b3ba3fda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5b36f-5583-441c-93f4-3e7490ae017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2" nillable="true" ma:taxonomy="true" ma:internalName="TaxKeywordTaxHTField" ma:taxonomyFieldName="TaxKeyword" ma:displayName="Enterprise Keywords" ma:fieldId="{23f27201-bee3-471e-b2e7-b64fd8b7ca38}" ma:taxonomyMulti="true" ma:sspId="05f0ae79-fa7d-42cd-a738-9aebccb3fb8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hidden="true" ma:list="{E8419693-9EA5-480B-8A1B-8EAC78594610}" ma:internalName="TaxCatchAll" ma:showField="CatchAllData" ma:web="{ef0e69ac-1cbf-4973-8921-01ce4f62c636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071d6-2064-4c6d-a888-713f01e415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05f0ae79-fa7d-42cd-a738-9aebccb3fb89" ContentTypeId="0x010100AF5D719A330BE9498B2C5974DBEAC038" PreviousValue="false"/>
</file>

<file path=customXml/itemProps1.xml><?xml version="1.0" encoding="utf-8"?>
<ds:datastoreItem xmlns:ds="http://schemas.openxmlformats.org/officeDocument/2006/customXml" ds:itemID="{4C9C5524-22D3-471C-A0DD-6BABE711470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E82EE1BD-1D74-4A6B-9478-56CCC88088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2EB51F-D928-41AE-926C-6BC66B4D2D7E}">
  <ds:schemaRefs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cb05b36f-5583-441c-93f4-3e7490ae0172"/>
    <ds:schemaRef ds:uri="http://schemas.microsoft.com/office/2006/documentManagement/types"/>
    <ds:schemaRef ds:uri="http://schemas.microsoft.com/office/infopath/2007/PartnerControls"/>
    <ds:schemaRef ds:uri="c87071d6-2064-4c6d-a888-713f01e41511"/>
    <ds:schemaRef ds:uri="8ad2afa7-ad9a-4224-8e10-f94b3ba3fda2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7174A871-F800-4992-B879-B386E105E0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d2afa7-ad9a-4224-8e10-f94b3ba3fda2"/>
    <ds:schemaRef ds:uri="cb05b36f-5583-441c-93f4-3e7490ae0172"/>
    <ds:schemaRef ds:uri="c87071d6-2064-4c6d-a888-713f01e415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79C9EF96-1036-405A-BF3C-D2ABB750C051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16323</TotalTime>
  <Words>1820</Words>
  <Application>Microsoft Office PowerPoint</Application>
  <PresentationFormat>On-screen Show (4:3)</PresentationFormat>
  <Paragraphs>151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Avenir Next</vt:lpstr>
      <vt:lpstr>Calibri</vt:lpstr>
      <vt:lpstr>Georgia</vt:lpstr>
      <vt:lpstr>Noto Sans Symbols</vt:lpstr>
      <vt:lpstr>Wingdings</vt:lpstr>
      <vt:lpstr>BCFP 2018</vt:lpstr>
      <vt:lpstr> Supporting Local Elder Fraud Prevention and Response Networks</vt:lpstr>
      <vt:lpstr>Office for Older Americans</vt:lpstr>
      <vt:lpstr>What is a network?</vt:lpstr>
      <vt:lpstr>Networks Research Released on August 23, 2016</vt:lpstr>
      <vt:lpstr>Network Research – Benefits</vt:lpstr>
      <vt:lpstr>Network Research – Recommendations</vt:lpstr>
      <vt:lpstr>Expanding Networks across the Nation</vt:lpstr>
      <vt:lpstr>EFPRN Convening Report</vt:lpstr>
      <vt:lpstr>Network Development Guide</vt:lpstr>
      <vt:lpstr>Why create a Development Guide? </vt:lpstr>
      <vt:lpstr>Development Guide Features</vt:lpstr>
      <vt:lpstr>PowerPoint Presentation</vt:lpstr>
      <vt:lpstr>Money Smart for Older Adults</vt:lpstr>
      <vt:lpstr>Fraud prevention placemats, handouts, and activity sheets</vt:lpstr>
      <vt:lpstr>CFPB’s Office for Older Americans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</dc:title>
  <dc:creator>Kramer, Katelyn (Detailee)(CFPB)</dc:creator>
  <cp:lastModifiedBy>Wegner, Theodore (CFPB)</cp:lastModifiedBy>
  <cp:revision>361</cp:revision>
  <dcterms:modified xsi:type="dcterms:W3CDTF">2020-09-11T17:36:33Z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0x010100AF5D719A330BE9498B2C5974DBEAC038001D03836E968F18498915634A91538648</vt:lpwstr>
  </property>
  <property fmtid="{D5CDD505-2E9C-101B-9397-08002B2CF9AE}" pid="3" name="TaxKeyword">
    <vt:lpwstr/>
  </property>
  <property fmtid="{D5CDD505-2E9C-101B-9397-08002B2CF9AE}" pid="4" name="_dlc_DocIdItemGuid">
    <vt:lpwstr>2dba96c0-530b-41c1-b9ed-686872cf6ae6</vt:lpwstr>
  </property>
</Properties>
</file>