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D4B5EE-5897-487E-8661-87256A08E0C2}" v="1" dt="2020-09-15T19:29:17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377" autoAdjust="0"/>
  </p:normalViewPr>
  <p:slideViewPr>
    <p:cSldViewPr snapToGrid="0">
      <p:cViewPr varScale="1">
        <p:scale>
          <a:sx n="61" d="100"/>
          <a:sy n="61" d="100"/>
        </p:scale>
        <p:origin x="1554" y="66"/>
      </p:cViewPr>
      <p:guideLst>
        <p:guide orient="horz" pos="386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3190E2FEB88440A39C3F89755716B8" ma:contentTypeVersion="13" ma:contentTypeDescription="Create a new document." ma:contentTypeScope="" ma:versionID="e0374e31f06cbb5a7e10061b8d353c9c">
  <xsd:schema xmlns:xsd="http://www.w3.org/2001/XMLSchema" xmlns:xs="http://www.w3.org/2001/XMLSchema" xmlns:p="http://schemas.microsoft.com/office/2006/metadata/properties" xmlns:ns3="de889ae0-8a1a-4232-9f8d-124a150fc1b6" xmlns:ns4="22f72fb6-db45-40e3-833c-b31fec6cc4ed" targetNamespace="http://schemas.microsoft.com/office/2006/metadata/properties" ma:root="true" ma:fieldsID="5306f7fc5d91b87555875869ab533008" ns3:_="" ns4:_="">
    <xsd:import namespace="de889ae0-8a1a-4232-9f8d-124a150fc1b6"/>
    <xsd:import namespace="22f72fb6-db45-40e3-833c-b31fec6cc4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89ae0-8a1a-4232-9f8d-124a150fc1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72fb6-db45-40e3-833c-b31fec6cc4e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8B5B3E-FE77-4D67-9648-094CEA805C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889ae0-8a1a-4232-9f8d-124a150fc1b6"/>
    <ds:schemaRef ds:uri="22f72fb6-db45-40e3-833c-b31fec6cc4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0EFB75-7BCE-4BB9-8C12-444A937AD7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0D8DDF-F5D5-4BCD-B308-EBE3084A3602}">
  <ds:schemaRefs>
    <ds:schemaRef ds:uri="de889ae0-8a1a-4232-9f8d-124a150fc1b6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22f72fb6-db45-40e3-833c-b31fec6cc4ed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1764</TotalTime>
  <Words>275</Words>
  <Application>Microsoft Office PowerPoint</Application>
  <PresentationFormat>On-screen Show (4:3)</PresentationFormat>
  <Paragraphs>41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Avenir Next LT Pro</vt:lpstr>
      <vt:lpstr>Avenir Next LT Pro Light</vt:lpstr>
      <vt:lpstr>Calibri</vt:lpstr>
      <vt:lpstr>Georgia</vt:lpstr>
      <vt:lpstr>Wingdings</vt:lpstr>
      <vt:lpstr>CFPB</vt:lpstr>
      <vt:lpstr>Complaints and Coronavirus</vt:lpstr>
      <vt:lpstr>Tools used to analyze and monitor complaints</vt:lpstr>
      <vt:lpstr>Tools available to the public</vt:lpstr>
      <vt:lpstr>New visualization tools are integrated into our public complaint search functionality</vt:lpstr>
      <vt:lpstr>Search functionality helps the public to find complaints with keywords of interest such as COVID-related terms </vt:lpstr>
      <vt:lpstr>Trends enables the public to visualize complaints overtime identified using Search</vt:lpstr>
      <vt:lpstr>Context is important; complaints with COVID-related terms only partially explain increase in complaints</vt:lpstr>
      <vt:lpstr>Product-level trends help us understand changing consumer experiences during the unfolding crisis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Pfaff, Matthew (CFPB)</dc:creator>
  <cp:lastModifiedBy>Medrano, Kimberley (CFPB)</cp:lastModifiedBy>
  <cp:revision>88</cp:revision>
  <dcterms:created xsi:type="dcterms:W3CDTF">2020-09-04T14:35:01Z</dcterms:created>
  <dcterms:modified xsi:type="dcterms:W3CDTF">2020-09-16T20:04:34Z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0x0101009A3190E2FEB88440A39C3F89755716B8</vt:lpwstr>
  </property>
  <property fmtid="{D5CDD505-2E9C-101B-9397-08002B2CF9AE}" pid="3" name="_dlc_DocIdItemGuid">
    <vt:lpwstr>0129d4ce-5bcf-4ecc-bc83-3f2b8b56c9da</vt:lpwstr>
  </property>
  <property fmtid="{D5CDD505-2E9C-101B-9397-08002B2CF9AE}" pid="4" name="TaxKeyword">
    <vt:lpwstr/>
  </property>
</Properties>
</file>